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15" r:id="rId11"/>
    <p:sldId id="307" r:id="rId12"/>
    <p:sldId id="308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312" r:id="rId26"/>
    <p:sldId id="272" r:id="rId27"/>
    <p:sldId id="266" r:id="rId28"/>
    <p:sldId id="268" r:id="rId29"/>
    <p:sldId id="269" r:id="rId30"/>
    <p:sldId id="285" r:id="rId31"/>
    <p:sldId id="314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  <p:sld r:id="rId3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15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74784" autoAdjust="0"/>
  </p:normalViewPr>
  <p:slideViewPr>
    <p:cSldViewPr snapToGrid="0">
      <p:cViewPr varScale="1">
        <p:scale>
          <a:sx n="81" d="100"/>
          <a:sy n="81" d="100"/>
        </p:scale>
        <p:origin x="145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CSPROJ, NuGet,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introduced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	- Incorporated APIs common to .NET Framework &amp; Xamarin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- ~5k 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Lifetime Types</a:t>
            </a:r>
            <a:endParaRPr lang="en-US" b="0" u="none" dirty="0"/>
          </a:p>
          <a:p>
            <a:pPr marL="228600" indent="-228600">
              <a:buAutoNum type="arabicPeriod"/>
            </a:pPr>
            <a:r>
              <a:rPr lang="en-US" b="0" u="none" dirty="0"/>
              <a:t>Transient</a:t>
            </a:r>
          </a:p>
          <a:p>
            <a:pPr marL="228600" indent="-228600">
              <a:buAutoNum type="arabicPeriod"/>
            </a:pPr>
            <a:r>
              <a:rPr lang="en-US" b="0" u="none" dirty="0"/>
              <a:t>Scoped</a:t>
            </a:r>
          </a:p>
          <a:p>
            <a:pPr marL="228600" indent="-228600">
              <a:buAutoNum type="arabicPeriod"/>
            </a:pPr>
            <a:r>
              <a:rPr lang="en-US" b="0" u="none" dirty="0"/>
              <a:t>Singleton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Requires creating a POCO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/>
              <a:t>No POCO needed</a:t>
            </a:r>
          </a:p>
          <a:p>
            <a:pPr marL="171450" indent="-171450">
              <a:buFontTx/>
              <a:buChar char="-"/>
            </a:pPr>
            <a:endParaRPr lang="en-US" b="1" i="1" dirty="0"/>
          </a:p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7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3. Café Plan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.NET Core </a:t>
            </a:r>
            <a:r>
              <a:rPr lang="en-US" b="0" u="none" dirty="0">
                <a:sym typeface="Wingdings" panose="05000000000000000000" pitchFamily="2" charset="2"/>
              </a:rPr>
              <a:t> build-up</a:t>
            </a:r>
          </a:p>
          <a:p>
            <a:pPr marL="171450" indent="-171450">
              <a:buFontTx/>
              <a:buChar char="-"/>
            </a:pPr>
            <a:r>
              <a:rPr lang="en-US" b="0" u="none" dirty="0">
                <a:sym typeface="Wingdings" panose="05000000000000000000" pitchFamily="2" charset="2"/>
              </a:rPr>
              <a:t>.NET Framework  tear-down</a:t>
            </a:r>
            <a:endParaRPr lang="en-US" b="0" u="none" dirty="0"/>
          </a:p>
          <a:p>
            <a:pPr marL="0" indent="0">
              <a:buFontTx/>
              <a:buNone/>
            </a:pPr>
            <a:endParaRPr lang="en-US" b="1" u="sng" dirty="0"/>
          </a:p>
          <a:p>
            <a:pPr marL="0" indent="0">
              <a:buFontTx/>
              <a:buNone/>
            </a:pPr>
            <a:r>
              <a:rPr lang="en-US" b="1" u="sng" dirty="0"/>
              <a:t>4. 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Logical extension of .NET Standard 2.0</a:t>
            </a:r>
          </a:p>
          <a:p>
            <a:pPr marL="0" indent="0">
              <a:buFontTx/>
              <a:buNone/>
            </a:pPr>
            <a:r>
              <a:rPr lang="en-US" dirty="0"/>
              <a:t>- No </a:t>
            </a:r>
            <a:r>
              <a:rPr lang="en-US" dirty="0" err="1"/>
              <a:t>precompiler</a:t>
            </a:r>
            <a:r>
              <a:rPr lang="en-US" dirty="0"/>
              <a:t> directives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6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bit.ly/2llz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endParaRPr lang="en-US" dirty="0"/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38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AB615-3E48-4361-A07B-DFDDFA81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8389"/>
            <a:ext cx="5709528" cy="4836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/>
          <p:nvPr/>
        </p:nvCxnSpPr>
        <p:spPr>
          <a:xfrm flipH="1">
            <a:off x="1926077" y="2752928"/>
            <a:ext cx="4560448" cy="12840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1925367" y="2076687"/>
            <a:ext cx="4465705" cy="5288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7E1E62-E93A-4E05-9F56-815F995CAFA1}"/>
              </a:ext>
            </a:extLst>
          </p:cNvPr>
          <p:cNvSpPr/>
          <p:nvPr/>
        </p:nvSpPr>
        <p:spPr>
          <a:xfrm>
            <a:off x="6547728" y="4261309"/>
            <a:ext cx="4721955" cy="5437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Compatibility Pack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6CF68-66F7-497D-A1C2-D4A0F5AE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Microsoft.Windows.Compatibility</a:t>
            </a:r>
            <a:r>
              <a:rPr lang="en-US" b="1" dirty="0"/>
              <a:t> </a:t>
            </a:r>
            <a:r>
              <a:rPr lang="en-US" dirty="0"/>
              <a:t>NuGet package</a:t>
            </a:r>
          </a:p>
          <a:p>
            <a:r>
              <a:rPr lang="en-US" dirty="0"/>
              <a:t>Limits dev &amp; hosting to Windows</a:t>
            </a:r>
          </a:p>
          <a:p>
            <a:r>
              <a:rPr lang="en-US" dirty="0"/>
              <a:t>Provides ~20k APIs: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7B0F72-426C-4968-8A2B-96615B4A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93492"/>
              </p:ext>
            </p:extLst>
          </p:nvPr>
        </p:nvGraphicFramePr>
        <p:xfrm>
          <a:off x="1770743" y="3350016"/>
          <a:ext cx="8127999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619800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637012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7451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Drawing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7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EventLog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CodeDom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Caching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2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49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Crypto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 Counters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2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DirectoryServices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36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20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3845</TotalTime>
  <Words>1513</Words>
  <Application>Microsoft Office PowerPoint</Application>
  <PresentationFormat>Widescreen</PresentationFormat>
  <Paragraphs>452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Windows Compatibility Pack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PowerPoint Presentation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670</cp:revision>
  <dcterms:created xsi:type="dcterms:W3CDTF">2016-07-13T16:00:36Z</dcterms:created>
  <dcterms:modified xsi:type="dcterms:W3CDTF">2018-01-09T16:43:39Z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